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08" r:id="rId3"/>
    <p:sldId id="307" r:id="rId4"/>
    <p:sldId id="260" r:id="rId5"/>
    <p:sldId id="261" r:id="rId6"/>
    <p:sldId id="262" r:id="rId7"/>
    <p:sldId id="263" r:id="rId8"/>
    <p:sldId id="264" r:id="rId9"/>
    <p:sldId id="300" r:id="rId10"/>
    <p:sldId id="301" r:id="rId11"/>
    <p:sldId id="302" r:id="rId12"/>
    <p:sldId id="303" r:id="rId13"/>
    <p:sldId id="305" r:id="rId14"/>
    <p:sldId id="304" r:id="rId15"/>
    <p:sldId id="309" r:id="rId16"/>
    <p:sldId id="310" r:id="rId17"/>
    <p:sldId id="257" r:id="rId18"/>
    <p:sldId id="258" r:id="rId19"/>
    <p:sldId id="259" r:id="rId20"/>
    <p:sldId id="279" r:id="rId21"/>
    <p:sldId id="311" r:id="rId22"/>
    <p:sldId id="312" r:id="rId23"/>
    <p:sldId id="313" r:id="rId24"/>
    <p:sldId id="289" r:id="rId25"/>
    <p:sldId id="281" r:id="rId26"/>
    <p:sldId id="287" r:id="rId27"/>
    <p:sldId id="315" r:id="rId28"/>
    <p:sldId id="316" r:id="rId29"/>
    <p:sldId id="3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7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4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7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1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7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3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4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0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7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9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3C7F7-BD22-4CA7-A408-3608D6F3C54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802E-88C4-4370-95E1-8BEF7831C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3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21" t="16739" r="121" b="22622"/>
          <a:stretch/>
        </p:blipFill>
        <p:spPr>
          <a:xfrm>
            <a:off x="1368737" y="145143"/>
            <a:ext cx="9947226" cy="6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0565"/>
            <a:ext cx="10515600" cy="1325563"/>
          </a:xfrm>
        </p:spPr>
        <p:txBody>
          <a:bodyPr>
            <a:noAutofit/>
          </a:bodyPr>
          <a:lstStyle/>
          <a:p>
            <a:r>
              <a:rPr lang="vi-VN" sz="9600" dirty="0" smtClean="0"/>
              <a:t>boring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17" b="8176"/>
          <a:stretch/>
        </p:blipFill>
        <p:spPr>
          <a:xfrm>
            <a:off x="3772207" y="1825625"/>
            <a:ext cx="7023612" cy="48353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18519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dirty="0" smtClean="0">
                <a:solidFill>
                  <a:srgbClr val="00B050"/>
                </a:solidFill>
              </a:rPr>
              <a:t>(adj) chán, tẻ nhạt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8800" dirty="0" smtClean="0"/>
              <a:t>peaceful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322" y="0"/>
            <a:ext cx="548802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66748" y="1825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 smtClean="0">
                <a:solidFill>
                  <a:srgbClr val="00B050"/>
                </a:solidFill>
              </a:rPr>
              <a:t>(adj) yên bình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9600" dirty="0" smtClean="0"/>
              <a:t>sad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19" r="8400" b="48153"/>
          <a:stretch/>
        </p:blipFill>
        <p:spPr>
          <a:xfrm>
            <a:off x="4159046" y="1690688"/>
            <a:ext cx="6430297" cy="494529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1825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 smtClean="0">
                <a:solidFill>
                  <a:srgbClr val="00B050"/>
                </a:solidFill>
              </a:rPr>
              <a:t>(adj) buồn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13800" dirty="0" smtClean="0"/>
              <a:t>cry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683"/>
          <a:stretch/>
        </p:blipFill>
        <p:spPr>
          <a:xfrm>
            <a:off x="4279610" y="230868"/>
            <a:ext cx="7781762" cy="6627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3610" y="2300437"/>
            <a:ext cx="32239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srgbClr val="00B050"/>
                </a:solidFill>
              </a:rPr>
              <a:t>(adj) </a:t>
            </a:r>
            <a:r>
              <a:rPr lang="vi-VN" sz="5400" dirty="0" smtClean="0">
                <a:solidFill>
                  <a:srgbClr val="00B050"/>
                </a:solidFill>
              </a:rPr>
              <a:t>khóc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496" y="786581"/>
            <a:ext cx="5554304" cy="56967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3800" dirty="0" smtClean="0"/>
              <a:t>exciting</a:t>
            </a:r>
            <a:endParaRPr lang="en-US" sz="9600" dirty="0"/>
          </a:p>
        </p:txBody>
      </p:sp>
      <p:sp>
        <p:nvSpPr>
          <p:cNvPr id="6" name="Rectangle 5"/>
          <p:cNvSpPr/>
          <p:nvPr/>
        </p:nvSpPr>
        <p:spPr>
          <a:xfrm>
            <a:off x="2593610" y="2300437"/>
            <a:ext cx="47259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srgbClr val="00B050"/>
                </a:solidFill>
              </a:rPr>
              <a:t>(adj) </a:t>
            </a:r>
            <a:r>
              <a:rPr lang="vi-VN" sz="5400" dirty="0" smtClean="0">
                <a:solidFill>
                  <a:srgbClr val="00B050"/>
                </a:solidFill>
              </a:rPr>
              <a:t>hào hứng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3800" dirty="0" smtClean="0"/>
              <a:t>Grow up</a:t>
            </a:r>
            <a:endParaRPr lang="en-US" sz="9600" dirty="0"/>
          </a:p>
        </p:txBody>
      </p:sp>
      <p:sp>
        <p:nvSpPr>
          <p:cNvPr id="6" name="Rectangle 5"/>
          <p:cNvSpPr/>
          <p:nvPr/>
        </p:nvSpPr>
        <p:spPr>
          <a:xfrm>
            <a:off x="2803111" y="1864494"/>
            <a:ext cx="32928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solidFill>
                  <a:srgbClr val="00B050"/>
                </a:solidFill>
              </a:rPr>
              <a:t>(v) lớn lên</a:t>
            </a:r>
            <a:endParaRPr lang="en-US" sz="5400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0911"/>
          <a:stretch/>
        </p:blipFill>
        <p:spPr>
          <a:xfrm>
            <a:off x="4423246" y="2714481"/>
            <a:ext cx="5965108" cy="35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B050"/>
                </a:solidFill>
              </a:rPr>
              <a:t>Books mentioned in part </a:t>
            </a:r>
            <a:r>
              <a:rPr lang="vi-VN" sz="8000" dirty="0" smtClean="0">
                <a:solidFill>
                  <a:srgbClr val="00B050"/>
                </a:solidFill>
              </a:rPr>
              <a:t>A</a:t>
            </a:r>
            <a:r>
              <a:rPr lang="en-US" sz="8000" dirty="0" smtClean="0">
                <a:solidFill>
                  <a:srgbClr val="00B050"/>
                </a:solidFill>
              </a:rPr>
              <a:t> 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Sách được nhắc đến ở phần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342"/>
          <a:stretch/>
        </p:blipFill>
        <p:spPr>
          <a:xfrm>
            <a:off x="2504767" y="0"/>
            <a:ext cx="6130515" cy="70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12" y="365125"/>
            <a:ext cx="4230688" cy="64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13" y="-1"/>
            <a:ext cx="4575072" cy="70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72" y="1839826"/>
            <a:ext cx="4849428" cy="4849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9328" y="300943"/>
            <a:ext cx="472116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 smtClean="0">
                <a:solidFill>
                  <a:srgbClr val="C00000"/>
                </a:solidFill>
              </a:rPr>
              <a:t>Unit 2: School</a:t>
            </a:r>
          </a:p>
          <a:p>
            <a:r>
              <a:rPr lang="vi-VN" sz="4000" dirty="0" smtClean="0">
                <a:solidFill>
                  <a:srgbClr val="00B050"/>
                </a:solidFill>
              </a:rPr>
              <a:t>Lesson 3: Literature</a:t>
            </a:r>
            <a:endParaRPr lang="en-US" sz="4000" dirty="0">
              <a:solidFill>
                <a:srgbClr val="00B05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C796CE-7D39-DE45-BAD5-D6C34502DDD6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20953"/>
          <a:stretch/>
        </p:blipFill>
        <p:spPr>
          <a:xfrm>
            <a:off x="495261" y="106372"/>
            <a:ext cx="10769264" cy="66500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0162" y="3994267"/>
            <a:ext cx="1352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adventure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46218" y="4357446"/>
            <a:ext cx="1352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6218" y="4737181"/>
            <a:ext cx="1352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author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5599" y="5166754"/>
            <a:ext cx="1352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mistery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6 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8854" y="3548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0" y="203200"/>
            <a:ext cx="97971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solidFill>
                  <a:srgbClr val="C00000"/>
                </a:solidFill>
              </a:rPr>
              <a:t>Introducing new sentence </a:t>
            </a:r>
            <a:r>
              <a:rPr lang="en-US" sz="4800" dirty="0" smtClean="0">
                <a:solidFill>
                  <a:srgbClr val="C00000"/>
                </a:solidFill>
              </a:rPr>
              <a:t>pattern</a:t>
            </a:r>
            <a:r>
              <a:rPr lang="vi-VN" sz="4800" dirty="0" smtClean="0">
                <a:solidFill>
                  <a:srgbClr val="C00000"/>
                </a:solidFill>
              </a:rPr>
              <a:t>s</a:t>
            </a:r>
          </a:p>
          <a:p>
            <a:r>
              <a:rPr lang="vi-VN" sz="2800" dirty="0" smtClean="0">
                <a:solidFill>
                  <a:srgbClr val="00B050"/>
                </a:solidFill>
              </a:rPr>
              <a:t>Giới thiệu mẫu câu mới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410" y="2648857"/>
            <a:ext cx="3768933" cy="37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76"/>
          <a:stretch/>
        </p:blipFill>
        <p:spPr>
          <a:xfrm>
            <a:off x="3120571" y="1294407"/>
            <a:ext cx="5892800" cy="540393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879772" y="162292"/>
            <a:ext cx="5820228" cy="3103422"/>
          </a:xfrm>
          <a:prstGeom prst="wedgeEllipseCallout">
            <a:avLst>
              <a:gd name="adj1" fmla="val -32803"/>
              <a:gd name="adj2" fmla="val 6343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It is a fantasy novel.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-6992" y="0"/>
            <a:ext cx="5820228" cy="3103422"/>
          </a:xfrm>
          <a:prstGeom prst="wedgeEllipseCallout">
            <a:avLst>
              <a:gd name="adj1" fmla="val 37022"/>
              <a:gd name="adj2" fmla="val 7278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What kind of book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8091443" y="2125769"/>
            <a:ext cx="396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 smtClean="0">
                <a:solidFill>
                  <a:srgbClr val="000000"/>
                </a:solidFill>
                <a:latin typeface="Roboto" pitchFamily="2" charset="0"/>
              </a:rPr>
              <a:t>Đó </a:t>
            </a:r>
            <a:r>
              <a:rPr lang="vi-VN" dirty="0">
                <a:solidFill>
                  <a:srgbClr val="000000"/>
                </a:solidFill>
                <a:latin typeface="Roboto" pitchFamily="2" charset="0"/>
              </a:rPr>
              <a:t>là một cuốn tiểu thuyết giả tưởng.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54598" y="2124279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Roboto" pitchFamily="2" charset="0"/>
              </a:rPr>
              <a:t>Đó là loại sách gì?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76"/>
          <a:stretch/>
        </p:blipFill>
        <p:spPr>
          <a:xfrm>
            <a:off x="3120571" y="1294407"/>
            <a:ext cx="5892800" cy="540393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879772" y="162292"/>
            <a:ext cx="5820228" cy="3103422"/>
          </a:xfrm>
          <a:prstGeom prst="wedgeEllipseCallout">
            <a:avLst>
              <a:gd name="adj1" fmla="val -32803"/>
              <a:gd name="adj2" fmla="val 6343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I like mystery.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0" y="0"/>
            <a:ext cx="5820228" cy="3103422"/>
          </a:xfrm>
          <a:prstGeom prst="wedgeEllipseCallout">
            <a:avLst>
              <a:gd name="adj1" fmla="val 37022"/>
              <a:gd name="adj2" fmla="val 7278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What kind of book do you like?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4598" y="2331633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Roboto" pitchFamily="2" charset="0"/>
              </a:rPr>
              <a:t>Bạn thích thể loại sách nào?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8664634" y="2351475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 smtClean="0">
                <a:solidFill>
                  <a:srgbClr val="000000"/>
                </a:solidFill>
                <a:latin typeface="Roboto" pitchFamily="2" charset="0"/>
              </a:rPr>
              <a:t>Tôi </a:t>
            </a:r>
            <a:r>
              <a:rPr lang="vi-VN" i="1" dirty="0">
                <a:solidFill>
                  <a:srgbClr val="000000"/>
                </a:solidFill>
                <a:latin typeface="Roboto" pitchFamily="2" charset="0"/>
              </a:rPr>
              <a:t>thích </a:t>
            </a:r>
            <a:r>
              <a:rPr lang="vi-VN" i="1" dirty="0" smtClean="0">
                <a:solidFill>
                  <a:srgbClr val="000000"/>
                </a:solidFill>
                <a:latin typeface="Roboto" pitchFamily="2" charset="0"/>
              </a:rPr>
              <a:t>thể loại bí </a:t>
            </a:r>
            <a:r>
              <a:rPr lang="vi-VN" i="1" dirty="0">
                <a:solidFill>
                  <a:srgbClr val="000000"/>
                </a:solidFill>
                <a:latin typeface="Roboto" pitchFamily="2" charset="0"/>
              </a:rPr>
              <a:t>ẩn.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21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23" y="326042"/>
            <a:ext cx="4400068" cy="6285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91" y="1339683"/>
            <a:ext cx="7230958" cy="5112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0426" y="702890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Tác phẩm nhắc đến ở phần reading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20978" y="124154"/>
            <a:ext cx="4533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Roboto" pitchFamily="2" charset="0"/>
              </a:rPr>
              <a:t>books mentioned in the </a:t>
            </a:r>
            <a:r>
              <a:rPr lang="en-US" sz="2400" dirty="0">
                <a:solidFill>
                  <a:srgbClr val="000000"/>
                </a:solidFill>
                <a:latin typeface="Roboto" pitchFamily="2" charset="0"/>
              </a:rPr>
              <a:t>reading</a:t>
            </a:r>
            <a:r>
              <a:rPr lang="en-US" dirty="0">
                <a:solidFill>
                  <a:srgbClr val="000000"/>
                </a:solidFill>
                <a:latin typeface="Roboto" pitchFamily="2" charset="0"/>
              </a:rPr>
              <a:t> section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C796CE-7D39-DE45-BAD5-D6C34502DDD6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19"/>
            <a:ext cx="12612914" cy="58645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082305" y="3715658"/>
            <a:ext cx="729351" cy="268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82306" y="3983730"/>
            <a:ext cx="729350" cy="4437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965856" y="4458738"/>
            <a:ext cx="845800" cy="2996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505370" y="4758377"/>
            <a:ext cx="562085" cy="3999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40243" y="5202720"/>
            <a:ext cx="627212" cy="2552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0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C796CE-7D39-DE45-BAD5-D6C34502DDD6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84685"/>
            <a:ext cx="13977250" cy="58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C796CE-7D39-DE45-BAD5-D6C34502DDD6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" y="534017"/>
            <a:ext cx="12476359" cy="522885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33059" y="1881272"/>
            <a:ext cx="470360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82295" y="2415897"/>
            <a:ext cx="650469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2695" y="2899502"/>
            <a:ext cx="299600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53963" y="3383107"/>
            <a:ext cx="529932" cy="288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99220" y="3891107"/>
            <a:ext cx="529932" cy="288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52363" y="4828773"/>
            <a:ext cx="529932" cy="288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2563" y="5248772"/>
            <a:ext cx="529932" cy="2881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74" y="700087"/>
            <a:ext cx="11538617" cy="60690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6900" y="153412"/>
            <a:ext cx="24511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C00000"/>
                </a:solidFill>
              </a:rPr>
              <a:t>Bài tập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1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81050" y="0"/>
            <a:ext cx="9163050" cy="6731000"/>
            <a:chOff x="1771650" y="153987"/>
            <a:chExt cx="8440385" cy="59930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4274"/>
            <a:stretch/>
          </p:blipFill>
          <p:spPr>
            <a:xfrm>
              <a:off x="1771650" y="153987"/>
              <a:ext cx="8239126" cy="328163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3250" y="3435618"/>
              <a:ext cx="8338785" cy="2711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34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8800" dirty="0" smtClean="0"/>
              <a:t>New words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98" y="1825625"/>
            <a:ext cx="5149057" cy="5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70" y="500062"/>
            <a:ext cx="10515600" cy="1325563"/>
          </a:xfrm>
        </p:spPr>
        <p:txBody>
          <a:bodyPr>
            <a:normAutofit/>
          </a:bodyPr>
          <a:lstStyle/>
          <a:p>
            <a:r>
              <a:rPr lang="vi-VN" sz="8800" dirty="0" smtClean="0"/>
              <a:t>author</a:t>
            </a:r>
            <a:endParaRPr 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365125"/>
            <a:ext cx="6492875" cy="64928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54044" y="17799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dirty="0" smtClean="0">
                <a:solidFill>
                  <a:srgbClr val="00B050"/>
                </a:solidFill>
              </a:rPr>
              <a:t>(n) Tác giả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12" y="41275"/>
            <a:ext cx="10515600" cy="1325563"/>
          </a:xfrm>
        </p:spPr>
        <p:txBody>
          <a:bodyPr/>
          <a:lstStyle/>
          <a:p>
            <a:r>
              <a:rPr lang="vi-VN" sz="6600" dirty="0" smtClean="0"/>
              <a:t>Adventure</a:t>
            </a:r>
            <a:r>
              <a:rPr lang="vi-VN" dirty="0" smtClean="0"/>
              <a:t>  : </a:t>
            </a:r>
            <a:r>
              <a:rPr lang="vi-VN" dirty="0" smtClean="0">
                <a:solidFill>
                  <a:srgbClr val="00B050"/>
                </a:solidFill>
              </a:rPr>
              <a:t>(n) chuyến phiêu lưu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366838"/>
            <a:ext cx="10982324" cy="54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vi-VN" sz="8800" dirty="0" smtClean="0"/>
              <a:t>mystery</a:t>
            </a:r>
            <a:endParaRPr lang="en-US" sz="8800" dirty="0"/>
          </a:p>
        </p:txBody>
      </p:sp>
      <p:pic>
        <p:nvPicPr>
          <p:cNvPr id="1026" name="Picture 2" descr="Mystery Cruise | Uniworld River Crui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73" y="365125"/>
            <a:ext cx="5966227" cy="596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dirty="0" smtClean="0">
                <a:solidFill>
                  <a:srgbClr val="00B050"/>
                </a:solidFill>
              </a:rPr>
              <a:t>(Adj )Bí ấn</a:t>
            </a:r>
            <a:endParaRPr 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9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8800" dirty="0" smtClean="0"/>
              <a:t>fantasy</a:t>
            </a:r>
            <a:endParaRPr lang="en-US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80962"/>
            <a:ext cx="3937000" cy="69991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72032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 smtClean="0">
                <a:solidFill>
                  <a:srgbClr val="00B050"/>
                </a:solidFill>
              </a:rPr>
              <a:t>(Adj) kỳ ảo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9600" dirty="0" smtClean="0"/>
              <a:t>novel</a:t>
            </a:r>
            <a:endParaRPr lang="en-US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553494"/>
            <a:ext cx="7620000" cy="42862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5246" y="1755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dirty="0" smtClean="0">
                <a:solidFill>
                  <a:srgbClr val="00B050"/>
                </a:solidFill>
              </a:rPr>
              <a:t>(n) tiểu thuyết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0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6" y="1539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9600" dirty="0"/>
              <a:t>interesting</a:t>
            </a:r>
            <a:endParaRPr lang="en-U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892" y="1479550"/>
            <a:ext cx="7864288" cy="53784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65903" y="1479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 smtClean="0">
                <a:solidFill>
                  <a:srgbClr val="00B050"/>
                </a:solidFill>
              </a:rPr>
              <a:t>(Adj) thú vị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179</Words>
  <Application>Microsoft Office PowerPoint</Application>
  <PresentationFormat>Widescreen</PresentationFormat>
  <Paragraphs>48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Baskerville Old Face</vt:lpstr>
      <vt:lpstr>Calibri</vt:lpstr>
      <vt:lpstr>Calibri Light</vt:lpstr>
      <vt:lpstr>Cambria</vt:lpstr>
      <vt:lpstr>Roboto</vt:lpstr>
      <vt:lpstr>Times New Roman</vt:lpstr>
      <vt:lpstr>Office Theme</vt:lpstr>
      <vt:lpstr>PowerPoint Presentation</vt:lpstr>
      <vt:lpstr>PowerPoint Presentation</vt:lpstr>
      <vt:lpstr>New words</vt:lpstr>
      <vt:lpstr>author</vt:lpstr>
      <vt:lpstr>Adventure  : (n) chuyến phiêu lưu</vt:lpstr>
      <vt:lpstr>mystery</vt:lpstr>
      <vt:lpstr>fantasy</vt:lpstr>
      <vt:lpstr>novel</vt:lpstr>
      <vt:lpstr>interesting</vt:lpstr>
      <vt:lpstr>boring</vt:lpstr>
      <vt:lpstr>peaceful</vt:lpstr>
      <vt:lpstr>sad</vt:lpstr>
      <vt:lpstr>cry</vt:lpstr>
      <vt:lpstr>PowerPoint Presentation</vt:lpstr>
      <vt:lpstr>PowerPoint Presentation</vt:lpstr>
      <vt:lpstr>Books mentioned in part A  Sách được nhắc đến ở phần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2021-10-07T08:31:51Z</dcterms:created>
  <dcterms:modified xsi:type="dcterms:W3CDTF">2021-10-11T07:46:06Z</dcterms:modified>
</cp:coreProperties>
</file>